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313" r:id="rId2"/>
    <p:sldId id="576" r:id="rId3"/>
    <p:sldId id="582" r:id="rId4"/>
    <p:sldId id="614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9" r:id="rId18"/>
    <p:sldId id="630" r:id="rId19"/>
    <p:sldId id="628" r:id="rId20"/>
    <p:sldId id="631" r:id="rId21"/>
    <p:sldId id="632" r:id="rId22"/>
    <p:sldId id="634" r:id="rId23"/>
    <p:sldId id="635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53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C4BDE3D-5F84-409B-B571-6090C43BD5B0}">
          <p14:sldIdLst>
            <p14:sldId id="313"/>
            <p14:sldId id="576"/>
            <p14:sldId id="582"/>
            <p14:sldId id="614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9"/>
            <p14:sldId id="630"/>
            <p14:sldId id="628"/>
            <p14:sldId id="631"/>
            <p14:sldId id="632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5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373" autoAdjust="0"/>
  </p:normalViewPr>
  <p:slideViewPr>
    <p:cSldViewPr>
      <p:cViewPr varScale="1">
        <p:scale>
          <a:sx n="94" d="100"/>
          <a:sy n="94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66098-B11D-4360-B12F-B3F0BF2ACF7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00939-42B9-47E2-8B5B-6362A381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8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8FBB-3844-44DD-A9EC-FFAA3CF5CA33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07E6-0CEC-43A9-9883-CE31059EC43A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FA75-C2B1-43F1-B490-4C7ECB0C5F9B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0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0DE9-7C83-42A7-98AE-42B9BD9F5DD2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F6FF-B607-41D5-8D91-CD387D821048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4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CE0FB-2581-489C-A2B0-FA6E480AFA82}" type="datetime1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571B-817D-4B0D-9A04-156F62548DDE}" type="datetime1">
              <a:rPr lang="ru-RU" smtClean="0"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6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D411-D437-4B13-924F-92A82E401477}" type="datetime1">
              <a:rPr lang="ru-RU" smtClean="0"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8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A54B-D04E-44D9-87A0-123E64DC6188}" type="datetime1">
              <a:rPr lang="ru-RU" smtClean="0"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1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C4BA-F1F1-4FC9-B07D-4D68F6959675}" type="datetime1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0F4E-3894-48D0-ABEE-72148C6C5B88}" type="datetime1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1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A19C-F75B-46D9-80B0-1D48ADBA98CA}" type="datetime1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Берков Н.А. РТУ - МИРЭА кафедра ВМиП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0277-754C-4E30-9F23-1FBCE285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2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7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713" y="1745912"/>
            <a:ext cx="3888432" cy="7200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Лекция  </a:t>
            </a:r>
            <a:r>
              <a:rPr lang="en-US" sz="2800" dirty="0" smtClean="0"/>
              <a:t>1</a:t>
            </a:r>
            <a:r>
              <a:rPr lang="ru-RU" sz="2800" smtClean="0"/>
              <a:t>4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783671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Берков Николай Андреевич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706"/>
            <a:ext cx="279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РТУ МИРЭА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773753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Кафедра высшая математика и программирования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6334606"/>
            <a:ext cx="3382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</a:t>
            </a:r>
            <a:r>
              <a:rPr lang="ru-RU" sz="2800" dirty="0" smtClean="0"/>
              <a:t>3 мая 2023г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2488617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  </a:t>
            </a:r>
            <a:r>
              <a:rPr lang="ru-RU" sz="3200" b="1" dirty="0" smtClean="0"/>
              <a:t>Евклидовы пространства</a:t>
            </a:r>
            <a:r>
              <a:rPr lang="en-US" sz="3200" b="1" dirty="0" smtClean="0"/>
              <a:t>.</a:t>
            </a:r>
            <a:endParaRPr lang="ru-RU" sz="3200" dirty="0"/>
          </a:p>
          <a:p>
            <a:r>
              <a:rPr lang="ru-RU" sz="3200" dirty="0"/>
              <a:t> </a:t>
            </a:r>
            <a:r>
              <a:rPr lang="ru-RU" sz="3200" b="1" dirty="0"/>
              <a:t>Алгоритм ортогонализации </a:t>
            </a:r>
            <a:r>
              <a:rPr lang="ru-RU" sz="3200" b="1" dirty="0" err="1" smtClean="0"/>
              <a:t>Грама</a:t>
            </a:r>
            <a:r>
              <a:rPr lang="ru-RU" sz="3200" b="1" dirty="0" smtClean="0"/>
              <a:t>-Шмидта</a:t>
            </a:r>
            <a:endParaRPr lang="ru-RU" sz="2400" dirty="0"/>
          </a:p>
        </p:txBody>
      </p:sp>
      <p:pic>
        <p:nvPicPr>
          <p:cNvPr id="13" name="Рисунок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48264" y="706"/>
            <a:ext cx="2195737" cy="20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10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" y="116632"/>
            <a:ext cx="83820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2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11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" y="1438958"/>
            <a:ext cx="62103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6" y="4021793"/>
            <a:ext cx="7643813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1" y="2724833"/>
            <a:ext cx="8193696" cy="120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1" y="4760208"/>
            <a:ext cx="8449543" cy="8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9" y="5733256"/>
            <a:ext cx="81513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" y="98190"/>
            <a:ext cx="9020781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12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" y="1340768"/>
            <a:ext cx="84963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" y="3595307"/>
            <a:ext cx="25908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56" y="3392424"/>
            <a:ext cx="2676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56292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77" y="5301208"/>
            <a:ext cx="51244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5" y="116632"/>
            <a:ext cx="778886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5" y="2420888"/>
            <a:ext cx="8143795" cy="77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3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13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" y="116632"/>
            <a:ext cx="83026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5966"/>
            <a:ext cx="41719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32" y="462901"/>
            <a:ext cx="3140378" cy="76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69" y="4149080"/>
            <a:ext cx="71913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69" y="2492896"/>
            <a:ext cx="74771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8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14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032750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4" y="2636912"/>
            <a:ext cx="8516969" cy="91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5" y="4144488"/>
            <a:ext cx="885084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0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15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4" y="14864"/>
            <a:ext cx="9084384" cy="11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7" y="1168708"/>
            <a:ext cx="80295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8" y="4221088"/>
            <a:ext cx="81819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847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" y="3019424"/>
            <a:ext cx="5337428" cy="105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16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9" y="21720"/>
            <a:ext cx="82391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581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" y="1484784"/>
            <a:ext cx="8401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5963"/>
            <a:ext cx="48672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47988"/>
            <a:ext cx="27622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" y="4005064"/>
            <a:ext cx="59150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9" y="5013176"/>
            <a:ext cx="7458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3" y="5805264"/>
            <a:ext cx="854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7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17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6632"/>
            <a:ext cx="90106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6" y="1124744"/>
            <a:ext cx="8610072" cy="36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8582"/>
            <a:ext cx="2009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1431"/>
            <a:ext cx="2209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8582"/>
            <a:ext cx="1905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" y="2954275"/>
            <a:ext cx="88296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5705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4" y="1731171"/>
            <a:ext cx="84566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" y="5445224"/>
            <a:ext cx="8903774" cy="8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3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18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7" y="1052736"/>
            <a:ext cx="5201989" cy="142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0" y="2507975"/>
            <a:ext cx="63531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3" y="3308075"/>
            <a:ext cx="3038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" y="3927765"/>
            <a:ext cx="9064283" cy="103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" y="141177"/>
            <a:ext cx="9080531" cy="9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0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19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2" y="1904"/>
            <a:ext cx="2821190" cy="3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438"/>
            <a:ext cx="2145211" cy="36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0" y="1772816"/>
            <a:ext cx="55721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31" y="84112"/>
            <a:ext cx="2162321" cy="3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9" y="2924944"/>
            <a:ext cx="609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" y="3933056"/>
            <a:ext cx="68484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9" y="5949940"/>
            <a:ext cx="2886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" y="620688"/>
            <a:ext cx="915941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8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441447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2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37435" y="6553822"/>
            <a:ext cx="3168352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9" y="188640"/>
            <a:ext cx="8645656" cy="152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" y="1916832"/>
            <a:ext cx="890912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5" y="3006968"/>
            <a:ext cx="76870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20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2" y="1904"/>
            <a:ext cx="2821190" cy="3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438"/>
            <a:ext cx="2145211" cy="36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45"/>
            <a:ext cx="2886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" y="1268760"/>
            <a:ext cx="84105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548680"/>
            <a:ext cx="90582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" y="2492896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3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21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" y="1739084"/>
            <a:ext cx="8852573" cy="96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" y="2871788"/>
            <a:ext cx="268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8" y="3284984"/>
            <a:ext cx="46863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61121"/>
            <a:ext cx="29908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2" y="4226786"/>
            <a:ext cx="2914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3136"/>
            <a:ext cx="27527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1" y="0"/>
            <a:ext cx="8690436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1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22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944"/>
            <a:ext cx="7734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8" y="1093862"/>
            <a:ext cx="62769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2103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61454"/>
            <a:ext cx="65055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21" y="4221088"/>
            <a:ext cx="5282951" cy="74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2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23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5" y="30018"/>
            <a:ext cx="71151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" y="1700274"/>
            <a:ext cx="8134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" y="3573016"/>
            <a:ext cx="9020812" cy="132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1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24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0" y="1310653"/>
            <a:ext cx="32670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" y="2132856"/>
            <a:ext cx="9033366" cy="80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544"/>
            <a:ext cx="62769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39" y="4627532"/>
            <a:ext cx="27527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15"/>
            <a:ext cx="848194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25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9" y="3140968"/>
            <a:ext cx="894550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74420"/>
            <a:ext cx="5999783" cy="18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5533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9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26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" y="28064"/>
            <a:ext cx="9110041" cy="260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5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27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52"/>
            <a:ext cx="9030586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28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20072"/>
            <a:ext cx="9133310" cy="326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9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29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" y="0"/>
            <a:ext cx="905272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0277-754C-4E30-9F23-1FBCE285D002}" type="slidenum">
              <a:rPr lang="ru-RU" smtClean="0"/>
              <a:t>3</a:t>
            </a:fld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860032" y="6591300"/>
            <a:ext cx="3456384" cy="215272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051" y="0"/>
            <a:ext cx="8468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Ортогональные и ортонормированные базисы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4" y="4581128"/>
            <a:ext cx="914687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43153"/>
            <a:ext cx="3238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50" y="6082922"/>
            <a:ext cx="4933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8" y="692696"/>
            <a:ext cx="857567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" y="2564904"/>
            <a:ext cx="8671480" cy="161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0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30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31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32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33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709" y="1829551"/>
            <a:ext cx="7772400" cy="7200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Лекция  </a:t>
            </a:r>
            <a:r>
              <a:rPr lang="en-US" sz="2800" dirty="0" smtClean="0"/>
              <a:t>14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783671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Берков Николай Андреевич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706"/>
            <a:ext cx="279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РТУ МИРЭА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6221" y="663096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Кафедра высшая математика и программирования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6334606"/>
            <a:ext cx="3382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</a:t>
            </a:r>
            <a:r>
              <a:rPr lang="ru-RU" sz="2800" smtClean="0"/>
              <a:t>3 </a:t>
            </a:r>
            <a:r>
              <a:rPr lang="ru-RU" sz="2800" dirty="0" smtClean="0"/>
              <a:t>мая2023г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878" y="2564904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 Евклидовы пространства</a:t>
            </a:r>
            <a:r>
              <a:rPr lang="en-US" sz="3200" b="1" dirty="0"/>
              <a:t>.</a:t>
            </a:r>
            <a:endParaRPr lang="ru-RU" sz="3200" dirty="0"/>
          </a:p>
          <a:p>
            <a:r>
              <a:rPr lang="ru-RU" sz="3200" dirty="0"/>
              <a:t> </a:t>
            </a:r>
            <a:r>
              <a:rPr lang="ru-RU" sz="3200" b="1" dirty="0"/>
              <a:t>Алгоритм ортогонализации </a:t>
            </a:r>
            <a:r>
              <a:rPr lang="ru-RU" sz="3200" b="1" dirty="0" err="1"/>
              <a:t>Грама</a:t>
            </a:r>
            <a:r>
              <a:rPr lang="ru-RU" sz="3200" b="1" dirty="0"/>
              <a:t>-Шмидта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56909" y="4072716"/>
            <a:ext cx="49685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948264" y="706"/>
            <a:ext cx="2195737" cy="20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03668" y="6484362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4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76056" y="6521932"/>
            <a:ext cx="3240360" cy="322210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" y="4460168"/>
            <a:ext cx="8180624" cy="202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" y="3638855"/>
            <a:ext cx="907210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247775"/>
            <a:ext cx="91154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0"/>
            <a:ext cx="90963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4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5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" y="1454780"/>
            <a:ext cx="8778608" cy="200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4" y="3461016"/>
            <a:ext cx="88244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" y="188640"/>
            <a:ext cx="9073565" cy="97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2" y="4797152"/>
            <a:ext cx="87789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6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7" y="33451"/>
            <a:ext cx="8230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Алгоритм ортогонализации </a:t>
            </a:r>
            <a:r>
              <a:rPr lang="ru-RU" sz="2400" b="1" dirty="0" smtClean="0"/>
              <a:t>векторов </a:t>
            </a:r>
            <a:r>
              <a:rPr lang="ru-RU" sz="2400" b="1" dirty="0" err="1" smtClean="0"/>
              <a:t>Грама</a:t>
            </a:r>
            <a:r>
              <a:rPr lang="ru-RU" sz="2400" b="1" dirty="0" smtClean="0"/>
              <a:t>-Шмидта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9144001" cy="79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" y="1700808"/>
            <a:ext cx="88209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" y="2780928"/>
            <a:ext cx="86518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" y="3789040"/>
            <a:ext cx="8460432" cy="41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7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9" y="560908"/>
            <a:ext cx="2752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9" y="44624"/>
            <a:ext cx="1952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05" y="44624"/>
            <a:ext cx="24860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9" y="947652"/>
            <a:ext cx="66579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6" y="1966827"/>
            <a:ext cx="81248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8" y="3262227"/>
            <a:ext cx="88773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63" y="4086599"/>
            <a:ext cx="30289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5" y="5026689"/>
            <a:ext cx="88677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17264"/>
            <a:ext cx="4181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75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8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91226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" y="1184"/>
            <a:ext cx="59817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7" y="692696"/>
            <a:ext cx="88868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8" y="1902371"/>
            <a:ext cx="27336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0" y="2854871"/>
            <a:ext cx="69913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3501"/>
            <a:ext cx="61245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" y="4647814"/>
            <a:ext cx="87344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07015"/>
            <a:ext cx="2133600" cy="365125"/>
          </a:xfrm>
        </p:spPr>
        <p:txBody>
          <a:bodyPr/>
          <a:lstStyle/>
          <a:p>
            <a:fld id="{6FB30277-754C-4E30-9F23-1FBCE285D002}" type="slidenum">
              <a:rPr lang="ru-RU" smtClean="0"/>
              <a:t>9</a:t>
            </a:fld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507015"/>
            <a:ext cx="332066" cy="2339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507015"/>
            <a:ext cx="2952328" cy="299557"/>
          </a:xfrm>
        </p:spPr>
        <p:txBody>
          <a:bodyPr/>
          <a:lstStyle/>
          <a:p>
            <a:r>
              <a:rPr lang="ru-RU" dirty="0" smtClean="0"/>
              <a:t>Берков Н.А. РТУ - МИРЭА кафедра </a:t>
            </a:r>
            <a:r>
              <a:rPr lang="ru-RU" dirty="0" err="1" smtClean="0"/>
              <a:t>ВМиП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6591300"/>
            <a:ext cx="271780" cy="2667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643813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534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" y="2204864"/>
            <a:ext cx="83423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" y="4711855"/>
            <a:ext cx="83820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3" y="3265700"/>
            <a:ext cx="8205762" cy="131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0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13616</TotalTime>
  <Words>347</Words>
  <Application>Microsoft Office PowerPoint</Application>
  <PresentationFormat>Экран (4:3)</PresentationFormat>
  <Paragraphs>81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Лекция  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Лекция  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 Первообразная и неопределённый интеграл</dc:title>
  <dc:creator>123</dc:creator>
  <cp:lastModifiedBy>Николай Берков</cp:lastModifiedBy>
  <cp:revision>698</cp:revision>
  <dcterms:created xsi:type="dcterms:W3CDTF">2013-01-31T05:13:51Z</dcterms:created>
  <dcterms:modified xsi:type="dcterms:W3CDTF">2023-05-13T17:17:35Z</dcterms:modified>
</cp:coreProperties>
</file>